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haroni" panose="02010803020104030203" pitchFamily="2" charset="-79"/>
      <p:bold r:id="rId11"/>
    </p:embeddedFont>
    <p:embeddedFont>
      <p:font typeface="Arial Black" panose="020B0A04020102020204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AF8"/>
    <a:srgbClr val="58AACE"/>
    <a:srgbClr val="CFA597"/>
    <a:srgbClr val="E4EBED"/>
    <a:srgbClr val="3991EC"/>
    <a:srgbClr val="B06330"/>
    <a:srgbClr val="5283AE"/>
    <a:srgbClr val="DAF1FF"/>
    <a:srgbClr val="1D3760"/>
    <a:srgbClr val="25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119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795D5-6960-4507-B55E-26509FEF6730}" type="datetimeFigureOut">
              <a:rPr lang="zh-TW" altLang="en-US" smtClean="0"/>
              <a:t>2023/9/20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AB3C0-54C5-40D1-A9D1-73F7564958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5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AB3C0-54C5-40D1-A9D1-73F75649588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91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AB3C0-54C5-40D1-A9D1-73F75649588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AB3C0-54C5-40D1-A9D1-73F75649588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24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5.xml"/><Relationship Id="rId3" Type="http://schemas.openxmlformats.org/officeDocument/2006/relationships/slide" Target="slide8.xml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3.xml"/><Relationship Id="rId5" Type="http://schemas.openxmlformats.org/officeDocument/2006/relationships/slide" Target="slide7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slide" Target="slide4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2783A452-6C95-BC7C-AB92-24FD5B2F9FB6}"/>
              </a:ext>
            </a:extLst>
          </p:cNvPr>
          <p:cNvSpPr/>
          <p:nvPr/>
        </p:nvSpPr>
        <p:spPr>
          <a:xfrm>
            <a:off x="6096000" y="5143500"/>
            <a:ext cx="6096000" cy="5143500"/>
          </a:xfrm>
          <a:prstGeom prst="rect">
            <a:avLst/>
          </a:prstGeom>
          <a:solidFill>
            <a:srgbClr val="FF6B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Self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BEFE06-6899-C006-D18B-EB2940466FB0}"/>
              </a:ext>
            </a:extLst>
          </p:cNvPr>
          <p:cNvSpPr/>
          <p:nvPr/>
        </p:nvSpPr>
        <p:spPr>
          <a:xfrm>
            <a:off x="12192000" y="0"/>
            <a:ext cx="6096000" cy="5143500"/>
          </a:xfrm>
          <a:prstGeom prst="rect">
            <a:avLst/>
          </a:prstGeom>
          <a:solidFill>
            <a:srgbClr val="6395C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Design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990D4F-DDF0-4509-3897-B41436105B61}"/>
              </a:ext>
            </a:extLst>
          </p:cNvPr>
          <p:cNvSpPr/>
          <p:nvPr/>
        </p:nvSpPr>
        <p:spPr>
          <a:xfrm>
            <a:off x="6096000" y="0"/>
            <a:ext cx="6096000" cy="5143500"/>
          </a:xfrm>
          <a:prstGeom prst="rect">
            <a:avLst/>
          </a:prstGeom>
          <a:solidFill>
            <a:srgbClr val="3456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Engineering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FCA4F4-3A31-CBA1-2A08-DEDD374B3820}"/>
              </a:ext>
            </a:extLst>
          </p:cNvPr>
          <p:cNvSpPr/>
          <p:nvPr/>
        </p:nvSpPr>
        <p:spPr>
          <a:xfrm>
            <a:off x="12192000" y="5143500"/>
            <a:ext cx="6096000" cy="5143500"/>
          </a:xfrm>
          <a:prstGeom prst="rect">
            <a:avLst/>
          </a:prstGeom>
          <a:solidFill>
            <a:srgbClr val="1D37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Introduction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63F907F-840F-C18D-B8D0-28D6433DCDBF}"/>
              </a:ext>
            </a:extLst>
          </p:cNvPr>
          <p:cNvSpPr/>
          <p:nvPr/>
        </p:nvSpPr>
        <p:spPr>
          <a:xfrm>
            <a:off x="0" y="5132439"/>
            <a:ext cx="6096000" cy="5143500"/>
          </a:xfrm>
          <a:prstGeom prst="rect">
            <a:avLst/>
          </a:prstGeom>
          <a:solidFill>
            <a:srgbClr val="2543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Week 1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21E2F6-C6E7-A3F4-94B8-5171527D8182}"/>
              </a:ext>
            </a:extLst>
          </p:cNvPr>
          <p:cNvSpPr/>
          <p:nvPr/>
        </p:nvSpPr>
        <p:spPr>
          <a:xfrm>
            <a:off x="0" y="1229"/>
            <a:ext cx="6096000" cy="5143500"/>
          </a:xfrm>
          <a:prstGeom prst="rect">
            <a:avLst/>
          </a:prstGeom>
          <a:solidFill>
            <a:srgbClr val="4E7FB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Black" panose="020B0A04020102020204" pitchFamily="34" charset="0"/>
              </a:rPr>
              <a:t>2023</a:t>
            </a:r>
            <a:endParaRPr lang="zh-TW" altLang="en-US" sz="6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4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DA739EA-183B-5E74-AADF-BA512A083202}"/>
              </a:ext>
            </a:extLst>
          </p:cNvPr>
          <p:cNvSpPr/>
          <p:nvPr/>
        </p:nvSpPr>
        <p:spPr>
          <a:xfrm>
            <a:off x="12192000" y="5143500"/>
            <a:ext cx="6096000" cy="5143500"/>
          </a:xfrm>
          <a:prstGeom prst="rect">
            <a:avLst/>
          </a:prstGeom>
          <a:solidFill>
            <a:srgbClr val="D4EA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Interests</a:t>
            </a:r>
            <a:endParaRPr lang="zh-TW" altLang="en-US" sz="4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圖片 3">
            <a:hlinkClick r:id="rId3" action="ppaction://hlinksldjump"/>
            <a:extLst>
              <a:ext uri="{FF2B5EF4-FFF2-40B4-BE49-F238E27FC236}">
                <a16:creationId xmlns:a16="http://schemas.microsoft.com/office/drawing/2014/main" id="{90E3A713-2411-0C81-DA74-899AEADC2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876" y="5999226"/>
            <a:ext cx="3355848" cy="335584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D62BDFF-6694-6111-3B1B-FEFD1DBA75D1}"/>
              </a:ext>
            </a:extLst>
          </p:cNvPr>
          <p:cNvSpPr/>
          <p:nvPr/>
        </p:nvSpPr>
        <p:spPr>
          <a:xfrm>
            <a:off x="6096000" y="5143500"/>
            <a:ext cx="6096000" cy="5143500"/>
          </a:xfrm>
          <a:prstGeom prst="rect">
            <a:avLst/>
          </a:prstGeom>
          <a:solidFill>
            <a:srgbClr val="58AAC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Sports</a:t>
            </a:r>
            <a:endParaRPr lang="zh-TW" altLang="en-US" sz="4000" dirty="0"/>
          </a:p>
        </p:txBody>
      </p:sp>
      <p:pic>
        <p:nvPicPr>
          <p:cNvPr id="6" name="圖片 5">
            <a:hlinkClick r:id="rId5" action="ppaction://hlinksldjump"/>
            <a:extLst>
              <a:ext uri="{FF2B5EF4-FFF2-40B4-BE49-F238E27FC236}">
                <a16:creationId xmlns:a16="http://schemas.microsoft.com/office/drawing/2014/main" id="{63BE9FD3-50C8-60CB-6DA7-3A5D5AD76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6" y="5999226"/>
            <a:ext cx="3355848" cy="335584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F2DEC7C-3A80-C959-0B76-A01E9008A4D5}"/>
              </a:ext>
            </a:extLst>
          </p:cNvPr>
          <p:cNvSpPr/>
          <p:nvPr/>
        </p:nvSpPr>
        <p:spPr>
          <a:xfrm>
            <a:off x="0" y="5132439"/>
            <a:ext cx="6096000" cy="5143500"/>
          </a:xfrm>
          <a:prstGeom prst="rect">
            <a:avLst/>
          </a:prstGeom>
          <a:solidFill>
            <a:srgbClr val="CFA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Mental Health Chatbot</a:t>
            </a:r>
            <a:endParaRPr lang="zh-TW" altLang="en-US" sz="4000" dirty="0"/>
          </a:p>
        </p:txBody>
      </p:sp>
      <p:pic>
        <p:nvPicPr>
          <p:cNvPr id="8" name="圖片 7">
            <a:hlinkClick r:id="rId7" action="ppaction://hlinksldjump"/>
            <a:extLst>
              <a:ext uri="{FF2B5EF4-FFF2-40B4-BE49-F238E27FC236}">
                <a16:creationId xmlns:a16="http://schemas.microsoft.com/office/drawing/2014/main" id="{E6A364E9-FB1E-2FA3-E1A6-7072E6C72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76" y="5999226"/>
            <a:ext cx="3355848" cy="335584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3046F58-EA0C-4628-A720-A6C10E112D0B}"/>
              </a:ext>
            </a:extLst>
          </p:cNvPr>
          <p:cNvSpPr/>
          <p:nvPr/>
        </p:nvSpPr>
        <p:spPr>
          <a:xfrm>
            <a:off x="6096000" y="0"/>
            <a:ext cx="6096000" cy="5143500"/>
          </a:xfrm>
          <a:prstGeom prst="rect">
            <a:avLst/>
          </a:prstGeom>
          <a:solidFill>
            <a:srgbClr val="3991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Laboratory</a:t>
            </a:r>
            <a:endParaRPr lang="zh-TW" altLang="en-US" sz="4000" dirty="0"/>
          </a:p>
        </p:txBody>
      </p:sp>
      <p:pic>
        <p:nvPicPr>
          <p:cNvPr id="11" name="圖片 10">
            <a:hlinkClick r:id="rId9" action="ppaction://hlinksldjump"/>
            <a:extLst>
              <a:ext uri="{FF2B5EF4-FFF2-40B4-BE49-F238E27FC236}">
                <a16:creationId xmlns:a16="http://schemas.microsoft.com/office/drawing/2014/main" id="{21F36CCC-C000-F334-6DA1-C630ADF54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76" y="912875"/>
            <a:ext cx="3355848" cy="335584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53C89B1-30E8-1456-D4E9-6C86BDB25B4B}"/>
              </a:ext>
            </a:extLst>
          </p:cNvPr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B063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</a:t>
            </a:r>
            <a:endParaRPr lang="zh-TW" altLang="en-US" sz="4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圖片 12">
            <a:hlinkClick r:id="rId11" action="ppaction://hlinksldjump"/>
            <a:extLst>
              <a:ext uri="{FF2B5EF4-FFF2-40B4-BE49-F238E27FC236}">
                <a16:creationId xmlns:a16="http://schemas.microsoft.com/office/drawing/2014/main" id="{F5FEC023-49D9-3301-76AC-B4EE21AAD1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76" y="912875"/>
            <a:ext cx="3355848" cy="335584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C77EF57-95C0-D67C-4FF7-3875C98DAE72}"/>
              </a:ext>
            </a:extLst>
          </p:cNvPr>
          <p:cNvSpPr/>
          <p:nvPr/>
        </p:nvSpPr>
        <p:spPr>
          <a:xfrm>
            <a:off x="12192000" y="0"/>
            <a:ext cx="6096000" cy="5143500"/>
          </a:xfrm>
          <a:prstGeom prst="rect">
            <a:avLst/>
          </a:prstGeom>
          <a:solidFill>
            <a:srgbClr val="E4EB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altLang="zh-TW" sz="4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Hallucination</a:t>
            </a:r>
            <a:endParaRPr lang="zh-TW" altLang="en-US" sz="4000" dirty="0"/>
          </a:p>
        </p:txBody>
      </p:sp>
      <p:pic>
        <p:nvPicPr>
          <p:cNvPr id="15" name="圖片 14">
            <a:hlinkClick r:id="rId13" action="ppaction://hlinksldjump"/>
            <a:extLst>
              <a:ext uri="{FF2B5EF4-FFF2-40B4-BE49-F238E27FC236}">
                <a16:creationId xmlns:a16="http://schemas.microsoft.com/office/drawing/2014/main" id="{C3D137EB-A30C-8E22-F3A5-44FBF27D7D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914399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33064" y="0"/>
            <a:ext cx="10654936" cy="10287000"/>
          </a:xfrm>
          <a:prstGeom prst="rect">
            <a:avLst/>
          </a:prstGeom>
          <a:solidFill>
            <a:srgbClr val="B06330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>
            <a:hlinkClick r:id="rId3" action="ppaction://hlinksldjump"/>
          </p:cNvPr>
          <p:cNvSpPr/>
          <p:nvPr/>
        </p:nvSpPr>
        <p:spPr>
          <a:xfrm>
            <a:off x="402819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00" r="-20500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AD6EDA-3052-DDC9-C51F-F097FCE03989}"/>
              </a:ext>
            </a:extLst>
          </p:cNvPr>
          <p:cNvSpPr txBox="1"/>
          <p:nvPr/>
        </p:nvSpPr>
        <p:spPr>
          <a:xfrm flipH="1">
            <a:off x="8883832" y="2604344"/>
            <a:ext cx="815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  <a:t>Name</a:t>
            </a:r>
            <a:b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</a:br>
            <a:r>
              <a:rPr lang="en-US" altLang="zh-TW" sz="4800" dirty="0">
                <a:solidFill>
                  <a:srgbClr val="B06330"/>
                </a:solidFill>
                <a:latin typeface="Arial Black" panose="020B0A04020102020204" pitchFamily="34" charset="0"/>
              </a:rPr>
              <a:t>Po-Chuan Chen</a:t>
            </a:r>
            <a:b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</a:br>
            <a:b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</a:br>
            <a: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  <a:t>Major</a:t>
            </a:r>
            <a:br>
              <a:rPr lang="en-US" altLang="zh-TW" sz="6000" dirty="0">
                <a:solidFill>
                  <a:srgbClr val="B06330"/>
                </a:solidFill>
                <a:latin typeface="Arial Black" panose="020B0A04020102020204" pitchFamily="34" charset="0"/>
              </a:rPr>
            </a:br>
            <a:r>
              <a:rPr lang="en-US" altLang="zh-TW" sz="4800" dirty="0">
                <a:solidFill>
                  <a:srgbClr val="B06330"/>
                </a:solidFill>
                <a:latin typeface="Arial Black" panose="020B0A04020102020204" pitchFamily="34" charset="0"/>
              </a:rPr>
              <a:t>Electronics and Electrical Engineering</a:t>
            </a:r>
            <a:endParaRPr lang="zh-TW" altLang="en-US" sz="4800" dirty="0">
              <a:solidFill>
                <a:srgbClr val="B0633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654936" cy="10287000"/>
          </a:xfrm>
          <a:prstGeom prst="rect">
            <a:avLst/>
          </a:prstGeom>
          <a:solidFill>
            <a:srgbClr val="3991EC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1102664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6" r="-203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548057E-40C2-C2E4-5E11-E3BF2CB0468F}"/>
              </a:ext>
            </a:extLst>
          </p:cNvPr>
          <p:cNvSpPr txBox="1"/>
          <p:nvPr/>
        </p:nvSpPr>
        <p:spPr>
          <a:xfrm flipH="1">
            <a:off x="793568" y="2513678"/>
            <a:ext cx="9067800" cy="525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solidFill>
                  <a:srgbClr val="3991EC"/>
                </a:solidFill>
                <a:latin typeface="Arial Black" panose="020B0A04020102020204" pitchFamily="34" charset="0"/>
              </a:rPr>
              <a:t>Laboratory</a:t>
            </a:r>
            <a:br>
              <a:rPr lang="en-US" altLang="zh-TW" sz="6000" dirty="0">
                <a:solidFill>
                  <a:srgbClr val="3991EC"/>
                </a:solidFill>
                <a:latin typeface="Arial Black" panose="020B0A04020102020204" pitchFamily="34" charset="0"/>
              </a:rPr>
            </a:br>
            <a:r>
              <a:rPr lang="en-US" altLang="zh-TW" sz="4800" dirty="0">
                <a:solidFill>
                  <a:srgbClr val="3991EC"/>
                </a:solidFill>
                <a:latin typeface="Arial Black" panose="020B0A04020102020204" pitchFamily="34" charset="0"/>
              </a:rPr>
              <a:t>Machine Learning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3991EC"/>
                </a:solidFill>
                <a:latin typeface="Arial Black" panose="020B0A04020102020204" pitchFamily="34" charset="0"/>
              </a:rPr>
              <a:t>Computer vision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3991EC"/>
                </a:solidFill>
                <a:latin typeface="Arial Black" panose="020B0A04020102020204" pitchFamily="34" charset="0"/>
              </a:rPr>
              <a:t>Natural Language Processing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3991EC"/>
                </a:solidFill>
                <a:latin typeface="Arial Black" panose="020B0A04020102020204" pitchFamily="34" charset="0"/>
              </a:rPr>
              <a:t>Reinforcement Learning</a:t>
            </a:r>
            <a:endParaRPr lang="zh-TW" altLang="en-US" sz="4000" dirty="0">
              <a:solidFill>
                <a:srgbClr val="3991EC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33064" y="0"/>
            <a:ext cx="10654936" cy="10287000"/>
          </a:xfrm>
          <a:prstGeom prst="rect">
            <a:avLst/>
          </a:prstGeom>
          <a:solidFill>
            <a:srgbClr val="E4EBED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402819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1" r="-1938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579627-0B43-E9A7-4718-10D0FEDE6FAA}"/>
              </a:ext>
            </a:extLst>
          </p:cNvPr>
          <p:cNvSpPr txBox="1"/>
          <p:nvPr/>
        </p:nvSpPr>
        <p:spPr>
          <a:xfrm flipH="1">
            <a:off x="7778932" y="66535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E4EBED"/>
                </a:solidFill>
                <a:latin typeface="Arial Black" panose="020B0A04020102020204" pitchFamily="34" charset="0"/>
              </a:rPr>
              <a:t>Retrieval Augment Generation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0856AC-57DF-4D3F-BEFF-A46C614AC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019300"/>
            <a:ext cx="7162443" cy="71624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34A093F-F673-49B1-937F-2CF4403808C8}"/>
              </a:ext>
            </a:extLst>
          </p:cNvPr>
          <p:cNvSpPr txBox="1"/>
          <p:nvPr/>
        </p:nvSpPr>
        <p:spPr>
          <a:xfrm>
            <a:off x="10668000" y="2552700"/>
            <a:ext cx="739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 Black" panose="020B0A04020102020204" pitchFamily="34" charset="0"/>
              </a:rPr>
              <a:t>May generate the wrong answer but looks like it’s correct.</a:t>
            </a:r>
            <a:endParaRPr lang="zh-TW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C4A26E-04DE-4261-BA0B-39152C278A2D}"/>
              </a:ext>
            </a:extLst>
          </p:cNvPr>
          <p:cNvSpPr txBox="1"/>
          <p:nvPr/>
        </p:nvSpPr>
        <p:spPr>
          <a:xfrm>
            <a:off x="8091949" y="9105900"/>
            <a:ext cx="10210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 Black" panose="020B0A04020102020204" pitchFamily="34" charset="0"/>
              </a:rPr>
              <a:t>If we can retrieve some external knowledge, we may avoid this happening.</a:t>
            </a:r>
            <a:endParaRPr lang="zh-TW" altLang="en-US" sz="3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654936" cy="10287000"/>
          </a:xfrm>
          <a:prstGeom prst="rect">
            <a:avLst/>
          </a:prstGeom>
          <a:solidFill>
            <a:srgbClr val="CFA597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1102664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1" r="-1938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D1163-5AC2-A680-6E95-0E62202E7425}"/>
              </a:ext>
            </a:extLst>
          </p:cNvPr>
          <p:cNvSpPr txBox="1"/>
          <p:nvPr/>
        </p:nvSpPr>
        <p:spPr>
          <a:xfrm flipH="1">
            <a:off x="381000" y="1028700"/>
            <a:ext cx="9906000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solidFill>
                  <a:srgbClr val="CFA597"/>
                </a:solidFill>
                <a:latin typeface="Arial Black" panose="020B0A04020102020204" pitchFamily="34" charset="0"/>
              </a:rPr>
              <a:t>Mental Health Chatbot </a:t>
            </a:r>
            <a:endParaRPr lang="en-US" altLang="zh-TW" sz="4800" dirty="0">
              <a:solidFill>
                <a:srgbClr val="CFA597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103AF7-07F6-4D23-8E52-5B4B13F05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90900"/>
            <a:ext cx="2136036" cy="21360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7FC49D0-D9D0-47A8-842A-273BF217E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62300"/>
            <a:ext cx="2591481" cy="25914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DE5918-5B57-4742-880D-2E72584F4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048500"/>
            <a:ext cx="2362540" cy="23625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2A68FC-62DA-4844-8872-3B291F3E20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734300"/>
            <a:ext cx="1828495" cy="182849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F226C0D-3E92-4A87-9E95-7D31E683B2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10500"/>
            <a:ext cx="1752600" cy="1752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05181F-95E3-445D-8766-021B2A8710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4400" y="6134100"/>
            <a:ext cx="1295095" cy="12950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5338161-A403-4A83-8DD6-CEA5013613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3192">
            <a:off x="4601998" y="6087899"/>
            <a:ext cx="1295095" cy="129509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2BF2EF0-0605-4A3A-AC82-74BFDD5220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56215" flipV="1">
            <a:off x="7435655" y="5340154"/>
            <a:ext cx="1295095" cy="1295095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6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6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6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6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6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6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6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6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33064" y="0"/>
            <a:ext cx="10654936" cy="10287000"/>
          </a:xfrm>
          <a:prstGeom prst="rect">
            <a:avLst/>
          </a:prstGeom>
          <a:solidFill>
            <a:srgbClr val="58AACE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402819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12" r="-53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C1AE6C-D73E-349A-58D7-83BB1B523D53}"/>
              </a:ext>
            </a:extLst>
          </p:cNvPr>
          <p:cNvSpPr txBox="1"/>
          <p:nvPr/>
        </p:nvSpPr>
        <p:spPr>
          <a:xfrm flipH="1">
            <a:off x="10087792" y="2800262"/>
            <a:ext cx="5745481" cy="468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solidFill>
                  <a:srgbClr val="58AACE"/>
                </a:solidFill>
                <a:latin typeface="Arial Black" panose="020B0A04020102020204" pitchFamily="34" charset="0"/>
              </a:rPr>
              <a:t>Sports:</a:t>
            </a:r>
            <a:endParaRPr lang="en-US" altLang="zh-TW" sz="9600" dirty="0">
              <a:solidFill>
                <a:srgbClr val="58AACE"/>
              </a:solidFill>
              <a:latin typeface="Arial Black" panose="020B0A04020102020204" pitchFamily="34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58AACE"/>
                </a:solidFill>
                <a:latin typeface="Arial Black" panose="020B0A04020102020204" pitchFamily="34" charset="0"/>
              </a:rPr>
              <a:t>Run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58AACE"/>
                </a:solidFill>
                <a:latin typeface="Arial Black" panose="020B0A04020102020204" pitchFamily="34" charset="0"/>
              </a:rPr>
              <a:t>Workout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58AACE"/>
                </a:solidFill>
                <a:latin typeface="Arial Black" panose="020B0A04020102020204" pitchFamily="34" charset="0"/>
              </a:rPr>
              <a:t>Basketball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654936" cy="10287000"/>
          </a:xfrm>
          <a:prstGeom prst="rect">
            <a:avLst/>
          </a:prstGeom>
          <a:solidFill>
            <a:srgbClr val="D4EAF8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1102664" y="444967"/>
            <a:ext cx="6771993" cy="9397067"/>
          </a:xfrm>
          <a:custGeom>
            <a:avLst/>
            <a:gdLst/>
            <a:ahLst/>
            <a:cxnLst/>
            <a:rect l="l" t="t" r="r" b="b"/>
            <a:pathLst>
              <a:path w="6771993" h="9397067">
                <a:moveTo>
                  <a:pt x="0" y="0"/>
                </a:moveTo>
                <a:lnTo>
                  <a:pt x="6771993" y="0"/>
                </a:lnTo>
                <a:lnTo>
                  <a:pt x="6771993" y="9397066"/>
                </a:lnTo>
                <a:lnTo>
                  <a:pt x="0" y="939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57" r="-1945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AF284F-2D83-8635-5EA0-4735DC0D7337}"/>
              </a:ext>
            </a:extLst>
          </p:cNvPr>
          <p:cNvSpPr txBox="1"/>
          <p:nvPr/>
        </p:nvSpPr>
        <p:spPr>
          <a:xfrm flipH="1">
            <a:off x="2057400" y="1409700"/>
            <a:ext cx="6019800" cy="69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latin typeface="Arial Black" panose="020B0A04020102020204" pitchFamily="34" charset="0"/>
              </a:rPr>
              <a:t>Interests:</a:t>
            </a:r>
            <a:endParaRPr lang="en-US" altLang="zh-TW" sz="9600" dirty="0">
              <a:latin typeface="Arial Black" panose="020B0A04020102020204" pitchFamily="34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Travel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Photograph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Movie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Music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Blog</a:t>
            </a:r>
            <a:endParaRPr lang="zh-TW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F7F4BCB-C333-31A9-A6E8-C15EB64CF1C6}"/>
              </a:ext>
            </a:extLst>
          </p:cNvPr>
          <p:cNvSpPr/>
          <p:nvPr/>
        </p:nvSpPr>
        <p:spPr>
          <a:xfrm>
            <a:off x="-29497" y="-29497"/>
            <a:ext cx="10654936" cy="10287000"/>
          </a:xfrm>
          <a:prstGeom prst="rect">
            <a:avLst/>
          </a:prstGeom>
          <a:solidFill>
            <a:srgbClr val="D4EAF8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33A4A4-170E-AC96-1136-A8131BE40F31}"/>
              </a:ext>
            </a:extLst>
          </p:cNvPr>
          <p:cNvSpPr txBox="1"/>
          <p:nvPr/>
        </p:nvSpPr>
        <p:spPr>
          <a:xfrm flipH="1">
            <a:off x="2027903" y="1380203"/>
            <a:ext cx="6019800" cy="69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latin typeface="Arial Black" panose="020B0A04020102020204" pitchFamily="34" charset="0"/>
              </a:rPr>
              <a:t>Interests:</a:t>
            </a:r>
            <a:endParaRPr lang="en-US" altLang="zh-TW" sz="9600" dirty="0">
              <a:latin typeface="Arial Black" panose="020B0A04020102020204" pitchFamily="34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Travel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Photograph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Movie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Music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latin typeface="Arial Black" panose="020B0A04020102020204" pitchFamily="34" charset="0"/>
              </a:rPr>
              <a:t>Blog</a:t>
            </a:r>
            <a:endParaRPr lang="zh-TW" altLang="en-US" sz="4800" dirty="0">
              <a:latin typeface="Arial Black" panose="020B0A0402010202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932ECA4-8FC3-3E23-7CDB-B4BFB9B0BE48}"/>
              </a:ext>
            </a:extLst>
          </p:cNvPr>
          <p:cNvSpPr/>
          <p:nvPr/>
        </p:nvSpPr>
        <p:spPr>
          <a:xfrm>
            <a:off x="-12290" y="76200"/>
            <a:ext cx="10654936" cy="10287000"/>
          </a:xfrm>
          <a:prstGeom prst="rect">
            <a:avLst/>
          </a:prstGeom>
          <a:solidFill>
            <a:srgbClr val="D4EAF8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0C634A-8FC1-B158-CBBB-4048990641BC}"/>
              </a:ext>
            </a:extLst>
          </p:cNvPr>
          <p:cNvSpPr txBox="1"/>
          <p:nvPr/>
        </p:nvSpPr>
        <p:spPr>
          <a:xfrm flipH="1">
            <a:off x="2305278" y="1768467"/>
            <a:ext cx="6019800" cy="690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6000" dirty="0">
                <a:solidFill>
                  <a:srgbClr val="D4EAF8"/>
                </a:solidFill>
                <a:latin typeface="Arial Black" panose="020B0A04020102020204" pitchFamily="34" charset="0"/>
              </a:rPr>
              <a:t>Interests:</a:t>
            </a:r>
            <a:endParaRPr lang="en-US" altLang="zh-TW" sz="9600" dirty="0">
              <a:solidFill>
                <a:srgbClr val="D4EAF8"/>
              </a:solidFill>
              <a:latin typeface="Arial Black" panose="020B0A04020102020204" pitchFamily="34" charset="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D4EAF8"/>
                </a:solidFill>
                <a:latin typeface="Arial Black" panose="020B0A04020102020204" pitchFamily="34" charset="0"/>
              </a:rPr>
              <a:t>Traveling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D4EAF8"/>
                </a:solidFill>
                <a:latin typeface="Arial Black" panose="020B0A04020102020204" pitchFamily="34" charset="0"/>
              </a:rPr>
              <a:t>Photograph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D4EAF8"/>
                </a:solidFill>
                <a:latin typeface="Arial Black" panose="020B0A04020102020204" pitchFamily="34" charset="0"/>
              </a:rPr>
              <a:t>Movie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D4EAF8"/>
                </a:solidFill>
                <a:latin typeface="Arial Black" panose="020B0A04020102020204" pitchFamily="34" charset="0"/>
              </a:rPr>
              <a:t>Music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D4EAF8"/>
                </a:solidFill>
                <a:latin typeface="Arial Black" panose="020B0A04020102020204" pitchFamily="34" charset="0"/>
              </a:rPr>
              <a:t>Blogging</a:t>
            </a:r>
            <a:endParaRPr lang="zh-TW" altLang="en-US" sz="4800" dirty="0">
              <a:solidFill>
                <a:srgbClr val="D4EAF8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165</Words>
  <Application>Microsoft Office PowerPoint</Application>
  <PresentationFormat>自訂</PresentationFormat>
  <Paragraphs>46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Arial</vt:lpstr>
      <vt:lpstr>Aharoni</vt:lpstr>
      <vt:lpstr>Arial Black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陳柏全</cp:lastModifiedBy>
  <cp:revision>56</cp:revision>
  <dcterms:created xsi:type="dcterms:W3CDTF">2006-08-16T00:00:00Z</dcterms:created>
  <dcterms:modified xsi:type="dcterms:W3CDTF">2023-09-20T14:53:59Z</dcterms:modified>
  <dc:identifier>DAFurU4dI0w</dc:identifier>
</cp:coreProperties>
</file>